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60" r:id="rId4"/>
    <p:sldId id="266" r:id="rId5"/>
    <p:sldId id="268" r:id="rId6"/>
    <p:sldId id="267" r:id="rId7"/>
    <p:sldId id="269" r:id="rId8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>
        <p:scale>
          <a:sx n="89" d="100"/>
          <a:sy n="89" d="100"/>
        </p:scale>
        <p:origin x="1086" y="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67800"/>
            <a:ext cx="9144000" cy="302400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36759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97956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641678"/>
          </a:xfrm>
        </p:spPr>
        <p:txBody>
          <a:bodyPr/>
          <a:lstStyle>
            <a:lvl1pPr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43400" y="1289882"/>
            <a:ext cx="8323726" cy="4525963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02398" y="6481870"/>
            <a:ext cx="2218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Aimi</a:t>
            </a:r>
            <a:r>
              <a:rPr lang="it-IT" sz="1400" b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R. Bigazzi, F. </a:t>
            </a:r>
            <a:r>
              <a:rPr lang="it-IT" sz="1400" b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Collini</a:t>
            </a:r>
            <a:endParaRPr lang="it-IT" sz="1400" b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55925" y="80186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CasellaDiTesto 130">
            <a:extLst>
              <a:ext uri="{FF2B5EF4-FFF2-40B4-BE49-F238E27FC236}">
                <a16:creationId xmlns:a16="http://schemas.microsoft.com/office/drawing/2014/main" id="{D3D7109C-1DA8-46F3-97DE-4E2A899C10F2}"/>
              </a:ext>
            </a:extLst>
          </p:cNvPr>
          <p:cNvSpPr txBox="1"/>
          <p:nvPr userDrawn="1"/>
        </p:nvSpPr>
        <p:spPr>
          <a:xfrm>
            <a:off x="202398" y="6188266"/>
            <a:ext cx="1907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0" i="1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Software Engineering 2</a:t>
            </a:r>
            <a:endParaRPr lang="it-IT" sz="1400" b="0" i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5" name="CasellaDiTesto 254">
            <a:extLst>
              <a:ext uri="{FF2B5EF4-FFF2-40B4-BE49-F238E27FC236}">
                <a16:creationId xmlns:a16="http://schemas.microsoft.com/office/drawing/2014/main" id="{E2CF68AB-D35F-4F71-9A11-57ADD4053E0E}"/>
              </a:ext>
            </a:extLst>
          </p:cNvPr>
          <p:cNvSpPr txBox="1"/>
          <p:nvPr userDrawn="1"/>
        </p:nvSpPr>
        <p:spPr>
          <a:xfrm>
            <a:off x="3738842" y="6295988"/>
            <a:ext cx="1443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b="0" i="0" baseline="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2000" b="0" i="0" baseline="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endParaRPr lang="it-IT" sz="2000" b="0" i="0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06/10/2017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06/10/2017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06/10/2017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06/10/2017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06/10/2017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06/10/2017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06/10/2017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-18661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587" y="2061090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60215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61181"/>
            <a:ext cx="9036647" cy="153502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0894" y="4653351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7200" b="0" dirty="0" err="1">
                <a:latin typeface="Calibri" panose="020F0502020204030204" pitchFamily="34" charset="0"/>
                <a:cs typeface="Calibri" panose="020F0502020204030204" pitchFamily="34" charset="0"/>
              </a:rPr>
              <a:t>Travlendar</a:t>
            </a:r>
            <a:r>
              <a:rPr lang="it-IT" sz="7200" b="0" dirty="0"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2174" y="5713959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283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75256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37867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b="0" dirty="0">
                <a:latin typeface="Calibri" panose="020F0502020204030204" pitchFamily="34" charset="0"/>
                <a:cs typeface="Calibri" panose="020F0502020204030204" pitchFamily="34" charset="0"/>
              </a:rPr>
              <a:t>Fare clic per modificare lo stile del titolo</a:t>
            </a:r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600C55-18C5-4149-8826-E2E950D1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err="1"/>
              <a:t>Cio</a:t>
            </a:r>
            <a:r>
              <a:rPr lang="en-US" dirty="0"/>
              <a:t> </a:t>
            </a:r>
            <a:r>
              <a:rPr lang="en-US" sz="3600" dirty="0" err="1"/>
              <a:t>ciio</a:t>
            </a:r>
            <a:br>
              <a:rPr lang="en-US" dirty="0"/>
            </a:b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9F757D6-E022-41EC-A933-908472A3F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429" y="1301171"/>
            <a:ext cx="8323726" cy="4525963"/>
          </a:xfrm>
        </p:spPr>
        <p:txBody>
          <a:bodyPr/>
          <a:lstStyle/>
          <a:p>
            <a:r>
              <a:rPr lang="en-US" dirty="0" err="1"/>
              <a:t>Cjhdkkkd</a:t>
            </a:r>
            <a:r>
              <a:rPr lang="en-US" dirty="0"/>
              <a:t> </a:t>
            </a:r>
            <a:r>
              <a:rPr lang="en-US" dirty="0" err="1"/>
              <a:t>cklewkmc</a:t>
            </a:r>
            <a:r>
              <a:rPr lang="en-US" dirty="0"/>
              <a:t> à</a:t>
            </a:r>
          </a:p>
        </p:txBody>
      </p:sp>
    </p:spTree>
    <p:extLst>
      <p:ext uri="{BB962C8B-B14F-4D97-AF65-F5344CB8AC3E}">
        <p14:creationId xmlns:p14="http://schemas.microsoft.com/office/powerpoint/2010/main" val="2024179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401308-F084-41C7-92EA-53886EB56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A9435C-1BCE-4389-8406-8DE947CAF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924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E2D7FD-0B2B-4859-8301-323D89C2C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1D58C12-A53E-4511-BF44-61EC9014E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7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8DB2F7-C5B1-413B-B334-29FA1D8FD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D204BD2-C0CB-4578-8F1F-DB75A198B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35231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176</TotalTime>
  <Words>45</Words>
  <Application>Microsoft Office PowerPoint</Application>
  <PresentationFormat>Presentazione su schermo (4:3)</PresentationFormat>
  <Paragraphs>11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POLI</vt:lpstr>
      <vt:lpstr>Titolo presentazione sottotitolo</vt:lpstr>
      <vt:lpstr>Presentazione standard di PowerPoint</vt:lpstr>
      <vt:lpstr>Firma convenzione  Politecnico di Milano e Veneranda Fabbrica del Duomo di Milano</vt:lpstr>
      <vt:lpstr>Cio ciio </vt:lpstr>
      <vt:lpstr>Presentazione standard di PowerPoint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Alessandro Aimi</cp:lastModifiedBy>
  <cp:revision>28</cp:revision>
  <dcterms:created xsi:type="dcterms:W3CDTF">2015-05-26T12:27:57Z</dcterms:created>
  <dcterms:modified xsi:type="dcterms:W3CDTF">2017-10-06T09:42:04Z</dcterms:modified>
</cp:coreProperties>
</file>